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4" r:id="rId5"/>
    <p:sldId id="256" r:id="rId6"/>
    <p:sldId id="257" r:id="rId7"/>
    <p:sldId id="258" r:id="rId8"/>
    <p:sldId id="259" r:id="rId9"/>
    <p:sldId id="260" r:id="rId10"/>
    <p:sldId id="262" r:id="rId11"/>
    <p:sldId id="261" r:id="rId12"/>
    <p:sldId id="263" r:id="rId13"/>
    <p:sldId id="264" r:id="rId14"/>
    <p:sldId id="272" r:id="rId15"/>
    <p:sldId id="266" r:id="rId16"/>
    <p:sldId id="273" r:id="rId17"/>
    <p:sldId id="267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81FC5B-4E10-76FE-FA03-B28A1C2F2F8B}" v="354" dt="2020-09-22T01:54:11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essa Williams" userId="S::vwilliams@cisd.org::a727ac45-91b2-41c8-8267-f1c895ad085e" providerId="AD" clId="Web-{E281FC5B-4E10-76FE-FA03-B28A1C2F2F8B}"/>
    <pc:docChg chg="addSld delSld modSld">
      <pc:chgData name="Vanessa Williams" userId="S::vwilliams@cisd.org::a727ac45-91b2-41c8-8267-f1c895ad085e" providerId="AD" clId="Web-{E281FC5B-4E10-76FE-FA03-B28A1C2F2F8B}" dt="2020-09-22T01:54:11.586" v="1047" actId="20577"/>
      <pc:docMkLst>
        <pc:docMk/>
      </pc:docMkLst>
      <pc:sldChg chg="modSp modNotes">
        <pc:chgData name="Vanessa Williams" userId="S::vwilliams@cisd.org::a727ac45-91b2-41c8-8267-f1c895ad085e" providerId="AD" clId="Web-{E281FC5B-4E10-76FE-FA03-B28A1C2F2F8B}" dt="2020-09-21T21:28:43.459" v="78"/>
        <pc:sldMkLst>
          <pc:docMk/>
          <pc:sldMk cId="2833075032" sldId="257"/>
        </pc:sldMkLst>
        <pc:spChg chg="mod">
          <ac:chgData name="Vanessa Williams" userId="S::vwilliams@cisd.org::a727ac45-91b2-41c8-8267-f1c895ad085e" providerId="AD" clId="Web-{E281FC5B-4E10-76FE-FA03-B28A1C2F2F8B}" dt="2020-09-21T21:19:32.582" v="13" actId="20577"/>
          <ac:spMkLst>
            <pc:docMk/>
            <pc:sldMk cId="2833075032" sldId="257"/>
            <ac:spMk id="5" creationId="{00000000-0000-0000-0000-000000000000}"/>
          </ac:spMkLst>
        </pc:spChg>
      </pc:sldChg>
      <pc:sldChg chg="modSp">
        <pc:chgData name="Vanessa Williams" userId="S::vwilliams@cisd.org::a727ac45-91b2-41c8-8267-f1c895ad085e" providerId="AD" clId="Web-{E281FC5B-4E10-76FE-FA03-B28A1C2F2F8B}" dt="2020-09-21T21:28:20.239" v="76" actId="20577"/>
        <pc:sldMkLst>
          <pc:docMk/>
          <pc:sldMk cId="3332974009" sldId="258"/>
        </pc:sldMkLst>
        <pc:spChg chg="mod">
          <ac:chgData name="Vanessa Williams" userId="S::vwilliams@cisd.org::a727ac45-91b2-41c8-8267-f1c895ad085e" providerId="AD" clId="Web-{E281FC5B-4E10-76FE-FA03-B28A1C2F2F8B}" dt="2020-09-21T21:28:20.239" v="76" actId="20577"/>
          <ac:spMkLst>
            <pc:docMk/>
            <pc:sldMk cId="3332974009" sldId="258"/>
            <ac:spMk id="5" creationId="{00000000-0000-0000-0000-000000000000}"/>
          </ac:spMkLst>
        </pc:spChg>
      </pc:sldChg>
      <pc:sldChg chg="modSp">
        <pc:chgData name="Vanessa Williams" userId="S::vwilliams@cisd.org::a727ac45-91b2-41c8-8267-f1c895ad085e" providerId="AD" clId="Web-{E281FC5B-4E10-76FE-FA03-B28A1C2F2F8B}" dt="2020-09-21T21:20:14.991" v="16" actId="20577"/>
        <pc:sldMkLst>
          <pc:docMk/>
          <pc:sldMk cId="2214065930" sldId="259"/>
        </pc:sldMkLst>
        <pc:spChg chg="mod">
          <ac:chgData name="Vanessa Williams" userId="S::vwilliams@cisd.org::a727ac45-91b2-41c8-8267-f1c895ad085e" providerId="AD" clId="Web-{E281FC5B-4E10-76FE-FA03-B28A1C2F2F8B}" dt="2020-09-21T21:20:14.991" v="16" actId="20577"/>
          <ac:spMkLst>
            <pc:docMk/>
            <pc:sldMk cId="2214065930" sldId="259"/>
            <ac:spMk id="3" creationId="{00000000-0000-0000-0000-000000000000}"/>
          </ac:spMkLst>
        </pc:spChg>
      </pc:sldChg>
      <pc:sldChg chg="modNotes">
        <pc:chgData name="Vanessa Williams" userId="S::vwilliams@cisd.org::a727ac45-91b2-41c8-8267-f1c895ad085e" providerId="AD" clId="Web-{E281FC5B-4E10-76FE-FA03-B28A1C2F2F8B}" dt="2020-09-21T21:47:41.918" v="783"/>
        <pc:sldMkLst>
          <pc:docMk/>
          <pc:sldMk cId="1528325097" sldId="261"/>
        </pc:sldMkLst>
      </pc:sldChg>
      <pc:sldChg chg="modSp add del modNotes">
        <pc:chgData name="Vanessa Williams" userId="S::vwilliams@cisd.org::a727ac45-91b2-41c8-8267-f1c895ad085e" providerId="AD" clId="Web-{E281FC5B-4E10-76FE-FA03-B28A1C2F2F8B}" dt="2020-09-22T01:36:22.430" v="785"/>
        <pc:sldMkLst>
          <pc:docMk/>
          <pc:sldMk cId="3106407371" sldId="262"/>
        </pc:sldMkLst>
        <pc:spChg chg="mod">
          <ac:chgData name="Vanessa Williams" userId="S::vwilliams@cisd.org::a727ac45-91b2-41c8-8267-f1c895ad085e" providerId="AD" clId="Web-{E281FC5B-4E10-76FE-FA03-B28A1C2F2F8B}" dt="2020-09-21T21:39:12.825" v="89" actId="20577"/>
          <ac:spMkLst>
            <pc:docMk/>
            <pc:sldMk cId="3106407371" sldId="262"/>
            <ac:spMk id="3" creationId="{00000000-0000-0000-0000-000000000000}"/>
          </ac:spMkLst>
        </pc:spChg>
      </pc:sldChg>
      <pc:sldChg chg="modSp">
        <pc:chgData name="Vanessa Williams" userId="S::vwilliams@cisd.org::a727ac45-91b2-41c8-8267-f1c895ad085e" providerId="AD" clId="Web-{E281FC5B-4E10-76FE-FA03-B28A1C2F2F8B}" dt="2020-09-21T21:24:58.430" v="68" actId="20577"/>
        <pc:sldMkLst>
          <pc:docMk/>
          <pc:sldMk cId="3091990835" sldId="269"/>
        </pc:sldMkLst>
        <pc:spChg chg="mod">
          <ac:chgData name="Vanessa Williams" userId="S::vwilliams@cisd.org::a727ac45-91b2-41c8-8267-f1c895ad085e" providerId="AD" clId="Web-{E281FC5B-4E10-76FE-FA03-B28A1C2F2F8B}" dt="2020-09-21T21:24:58.430" v="68" actId="20577"/>
          <ac:spMkLst>
            <pc:docMk/>
            <pc:sldMk cId="3091990835" sldId="269"/>
            <ac:spMk id="3" creationId="{00000000-0000-0000-0000-000000000000}"/>
          </ac:spMkLst>
        </pc:spChg>
      </pc:sldChg>
      <pc:sldChg chg="addSp delSp modSp new">
        <pc:chgData name="Vanessa Williams" userId="S::vwilliams@cisd.org::a727ac45-91b2-41c8-8267-f1c895ad085e" providerId="AD" clId="Web-{E281FC5B-4E10-76FE-FA03-B28A1C2F2F8B}" dt="2020-09-22T01:54:05.383" v="1045" actId="20577"/>
        <pc:sldMkLst>
          <pc:docMk/>
          <pc:sldMk cId="3905189391" sldId="270"/>
        </pc:sldMkLst>
        <pc:spChg chg="del mod">
          <ac:chgData name="Vanessa Williams" userId="S::vwilliams@cisd.org::a727ac45-91b2-41c8-8267-f1c895ad085e" providerId="AD" clId="Web-{E281FC5B-4E10-76FE-FA03-B28A1C2F2F8B}" dt="2020-09-22T01:42:05.653" v="860"/>
          <ac:spMkLst>
            <pc:docMk/>
            <pc:sldMk cId="3905189391" sldId="270"/>
            <ac:spMk id="2" creationId="{2DF8EBFE-9D03-4A3A-AE64-B613A52F7EE0}"/>
          </ac:spMkLst>
        </pc:spChg>
        <pc:spChg chg="del mod">
          <ac:chgData name="Vanessa Williams" userId="S::vwilliams@cisd.org::a727ac45-91b2-41c8-8267-f1c895ad085e" providerId="AD" clId="Web-{E281FC5B-4E10-76FE-FA03-B28A1C2F2F8B}" dt="2020-09-21T21:22:39.578" v="49"/>
          <ac:spMkLst>
            <pc:docMk/>
            <pc:sldMk cId="3905189391" sldId="270"/>
            <ac:spMk id="3" creationId="{38E41B25-C2C7-47B3-99B8-E93AE4301D8F}"/>
          </ac:spMkLst>
        </pc:spChg>
        <pc:spChg chg="add mod">
          <ac:chgData name="Vanessa Williams" userId="S::vwilliams@cisd.org::a727ac45-91b2-41c8-8267-f1c895ad085e" providerId="AD" clId="Web-{E281FC5B-4E10-76FE-FA03-B28A1C2F2F8B}" dt="2020-09-22T01:46:51.420" v="956" actId="1076"/>
          <ac:spMkLst>
            <pc:docMk/>
            <pc:sldMk cId="3905189391" sldId="270"/>
            <ac:spMk id="3" creationId="{90024E8A-55FA-4BEE-A7B2-63C5DE206416}"/>
          </ac:spMkLst>
        </pc:spChg>
        <pc:spChg chg="del">
          <ac:chgData name="Vanessa Williams" userId="S::vwilliams@cisd.org::a727ac45-91b2-41c8-8267-f1c895ad085e" providerId="AD" clId="Web-{E281FC5B-4E10-76FE-FA03-B28A1C2F2F8B}" dt="2020-09-21T21:23:10.032" v="52"/>
          <ac:spMkLst>
            <pc:docMk/>
            <pc:sldMk cId="3905189391" sldId="270"/>
            <ac:spMk id="4" creationId="{EFF06EDC-2722-4DD7-B08A-1AED7B9193B2}"/>
          </ac:spMkLst>
        </pc:spChg>
        <pc:spChg chg="add mod">
          <ac:chgData name="Vanessa Williams" userId="S::vwilliams@cisd.org::a727ac45-91b2-41c8-8267-f1c895ad085e" providerId="AD" clId="Web-{E281FC5B-4E10-76FE-FA03-B28A1C2F2F8B}" dt="2020-09-22T01:54:05.383" v="1045" actId="20577"/>
          <ac:spMkLst>
            <pc:docMk/>
            <pc:sldMk cId="3905189391" sldId="270"/>
            <ac:spMk id="5" creationId="{097B0741-A1F1-41BD-B73E-85FE05AE1335}"/>
          </ac:spMkLst>
        </pc:spChg>
        <pc:spChg chg="del">
          <ac:chgData name="Vanessa Williams" userId="S::vwilliams@cisd.org::a727ac45-91b2-41c8-8267-f1c895ad085e" providerId="AD" clId="Web-{E281FC5B-4E10-76FE-FA03-B28A1C2F2F8B}" dt="2020-09-21T21:22:32.108" v="48"/>
          <ac:spMkLst>
            <pc:docMk/>
            <pc:sldMk cId="3905189391" sldId="270"/>
            <ac:spMk id="5" creationId="{9A131F33-4520-446A-987D-9078CE45337A}"/>
          </ac:spMkLst>
        </pc:spChg>
        <pc:spChg chg="add del mod">
          <ac:chgData name="Vanessa Williams" userId="S::vwilliams@cisd.org::a727ac45-91b2-41c8-8267-f1c895ad085e" providerId="AD" clId="Web-{E281FC5B-4E10-76FE-FA03-B28A1C2F2F8B}" dt="2020-09-22T01:42:53.937" v="880"/>
          <ac:spMkLst>
            <pc:docMk/>
            <pc:sldMk cId="3905189391" sldId="270"/>
            <ac:spMk id="6" creationId="{091CFB80-3709-4062-A2DA-B6D4686EF9FE}"/>
          </ac:spMkLst>
        </pc:spChg>
        <pc:spChg chg="del">
          <ac:chgData name="Vanessa Williams" userId="S::vwilliams@cisd.org::a727ac45-91b2-41c8-8267-f1c895ad085e" providerId="AD" clId="Web-{E281FC5B-4E10-76FE-FA03-B28A1C2F2F8B}" dt="2020-09-21T21:23:36.253" v="55"/>
          <ac:spMkLst>
            <pc:docMk/>
            <pc:sldMk cId="3905189391" sldId="270"/>
            <ac:spMk id="6" creationId="{31B5FF89-004F-493E-9C40-79C820848776}"/>
          </ac:spMkLst>
        </pc:spChg>
        <pc:spChg chg="add del mod">
          <ac:chgData name="Vanessa Williams" userId="S::vwilliams@cisd.org::a727ac45-91b2-41c8-8267-f1c895ad085e" providerId="AD" clId="Web-{E281FC5B-4E10-76FE-FA03-B28A1C2F2F8B}" dt="2020-09-22T01:36:54.525" v="790"/>
          <ac:spMkLst>
            <pc:docMk/>
            <pc:sldMk cId="3905189391" sldId="270"/>
            <ac:spMk id="8" creationId="{E4564ABD-E9D0-46F6-8CD7-938A2E7035FD}"/>
          </ac:spMkLst>
        </pc:spChg>
        <pc:spChg chg="add del mod">
          <ac:chgData name="Vanessa Williams" userId="S::vwilliams@cisd.org::a727ac45-91b2-41c8-8267-f1c895ad085e" providerId="AD" clId="Web-{E281FC5B-4E10-76FE-FA03-B28A1C2F2F8B}" dt="2020-09-22T01:37:27.652" v="807"/>
          <ac:spMkLst>
            <pc:docMk/>
            <pc:sldMk cId="3905189391" sldId="270"/>
            <ac:spMk id="9" creationId="{A6ACDA9A-C7F8-475C-B302-39666804577F}"/>
          </ac:spMkLst>
        </pc:spChg>
        <pc:spChg chg="add mod">
          <ac:chgData name="Vanessa Williams" userId="S::vwilliams@cisd.org::a727ac45-91b2-41c8-8267-f1c895ad085e" providerId="AD" clId="Web-{E281FC5B-4E10-76FE-FA03-B28A1C2F2F8B}" dt="2020-09-22T01:46:31.403" v="953" actId="1076"/>
          <ac:spMkLst>
            <pc:docMk/>
            <pc:sldMk cId="3905189391" sldId="270"/>
            <ac:spMk id="10" creationId="{5CA1999C-58AC-4523-83BB-84D12C227885}"/>
          </ac:spMkLst>
        </pc:spChg>
        <pc:spChg chg="add mod">
          <ac:chgData name="Vanessa Williams" userId="S::vwilliams@cisd.org::a727ac45-91b2-41c8-8267-f1c895ad085e" providerId="AD" clId="Web-{E281FC5B-4E10-76FE-FA03-B28A1C2F2F8B}" dt="2020-09-22T01:47:05.577" v="958" actId="1076"/>
          <ac:spMkLst>
            <pc:docMk/>
            <pc:sldMk cId="3905189391" sldId="270"/>
            <ac:spMk id="11" creationId="{F9DDFDC1-4CA2-4545-91DD-66E43A059229}"/>
          </ac:spMkLst>
        </pc:spChg>
        <pc:spChg chg="add mod">
          <ac:chgData name="Vanessa Williams" userId="S::vwilliams@cisd.org::a727ac45-91b2-41c8-8267-f1c895ad085e" providerId="AD" clId="Web-{E281FC5B-4E10-76FE-FA03-B28A1C2F2F8B}" dt="2020-09-22T01:53:28.396" v="1030" actId="1076"/>
          <ac:spMkLst>
            <pc:docMk/>
            <pc:sldMk cId="3905189391" sldId="270"/>
            <ac:spMk id="12" creationId="{65F34D8A-CEF3-41F0-A6E0-FADFBB18ABF1}"/>
          </ac:spMkLst>
        </pc:spChg>
        <pc:spChg chg="add mod">
          <ac:chgData name="Vanessa Williams" userId="S::vwilliams@cisd.org::a727ac45-91b2-41c8-8267-f1c895ad085e" providerId="AD" clId="Web-{E281FC5B-4E10-76FE-FA03-B28A1C2F2F8B}" dt="2020-09-22T01:46:56.436" v="957" actId="1076"/>
          <ac:spMkLst>
            <pc:docMk/>
            <pc:sldMk cId="3905189391" sldId="270"/>
            <ac:spMk id="13" creationId="{C1D5CED9-8053-41DF-A1C6-5A2AB3787550}"/>
          </ac:spMkLst>
        </pc:spChg>
        <pc:spChg chg="add mod">
          <ac:chgData name="Vanessa Williams" userId="S::vwilliams@cisd.org::a727ac45-91b2-41c8-8267-f1c895ad085e" providerId="AD" clId="Web-{E281FC5B-4E10-76FE-FA03-B28A1C2F2F8B}" dt="2020-09-22T01:48:52.645" v="968" actId="14100"/>
          <ac:spMkLst>
            <pc:docMk/>
            <pc:sldMk cId="3905189391" sldId="270"/>
            <ac:spMk id="14" creationId="{20B9EEB4-C749-4504-886B-44AF93EF7C82}"/>
          </ac:spMkLst>
        </pc:spChg>
        <pc:spChg chg="add mod">
          <ac:chgData name="Vanessa Williams" userId="S::vwilliams@cisd.org::a727ac45-91b2-41c8-8267-f1c895ad085e" providerId="AD" clId="Web-{E281FC5B-4E10-76FE-FA03-B28A1C2F2F8B}" dt="2020-09-22T01:50:05.525" v="992" actId="1076"/>
          <ac:spMkLst>
            <pc:docMk/>
            <pc:sldMk cId="3905189391" sldId="270"/>
            <ac:spMk id="15" creationId="{1E12347A-EE10-45E4-95C1-F73B7AA6E30E}"/>
          </ac:spMkLst>
        </pc:spChg>
        <pc:spChg chg="add mod">
          <ac:chgData name="Vanessa Williams" userId="S::vwilliams@cisd.org::a727ac45-91b2-41c8-8267-f1c895ad085e" providerId="AD" clId="Web-{E281FC5B-4E10-76FE-FA03-B28A1C2F2F8B}" dt="2020-09-22T01:50:20.932" v="994" actId="1076"/>
          <ac:spMkLst>
            <pc:docMk/>
            <pc:sldMk cId="3905189391" sldId="270"/>
            <ac:spMk id="16" creationId="{A0D6E432-DAB0-4D6D-AB10-C478A36BF0F0}"/>
          </ac:spMkLst>
        </pc:spChg>
        <pc:spChg chg="add mod">
          <ac:chgData name="Vanessa Williams" userId="S::vwilliams@cisd.org::a727ac45-91b2-41c8-8267-f1c895ad085e" providerId="AD" clId="Web-{E281FC5B-4E10-76FE-FA03-B28A1C2F2F8B}" dt="2020-09-22T01:52:13.392" v="1029" actId="14100"/>
          <ac:spMkLst>
            <pc:docMk/>
            <pc:sldMk cId="3905189391" sldId="270"/>
            <ac:spMk id="17" creationId="{59BE1991-72A0-4169-B6E4-0D8FE27C527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CE8BA-CCE2-4A04-922D-AE57CD6BA4A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ED17A-D991-4FDD-988E-733B95240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93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B9AF9F-E578-4D2C-9883-CA5B0065CE1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2560E9-967C-44E2-94B2-5AE4699F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24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60E9-967C-44E2-94B2-5AE4699FEB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84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60E9-967C-44E2-94B2-5AE4699FEB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43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60E9-967C-44E2-94B2-5AE4699FEB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60E9-967C-44E2-94B2-5AE4699FEB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8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60E9-967C-44E2-94B2-5AE4699FEB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06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60E9-967C-44E2-94B2-5AE4699FEB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28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60E9-967C-44E2-94B2-5AE4699FEB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69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560E9-967C-44E2-94B2-5AE4699FEB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7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60E9-967C-44E2-94B2-5AE4699FEB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88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60E9-967C-44E2-94B2-5AE4699FEB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6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60E9-967C-44E2-94B2-5AE4699FEB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12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60E9-967C-44E2-94B2-5AE4699FEB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02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60E9-967C-44E2-94B2-5AE4699FEB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71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60E9-967C-44E2-94B2-5AE4699FEB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7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0510AAA-0A45-4174-A039-3AA5E1C0EB73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8897-0C26-4FDF-BBA3-425D381E2E98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74D1-A141-48B0-B0E4-B0F30D3C93F0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5A45-79B9-477B-931C-D693466A1851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4C75-2372-4472-AA47-252E0D109B2E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9CB7-8FD5-414A-932B-912A5D13D6F2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9031-A94D-44FC-8392-B420D9C7A083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5F75-1415-4160-8398-0AE9D4EA4B9C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DB44-954D-4A0D-9E09-09C52BCECCBD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2411-6935-47B6-865E-C6ABEC61F72B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D4A7-8996-4824-A5E7-E622D6E0D03C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2E60-1F15-47F9-848C-F38E2B7F071D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37F3-97AC-47FE-BB9B-B0FB9DE42715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FFE7-E999-44AC-93C7-5CF2204C38C0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B1D-A5C4-434E-AC8A-3FDEEF76711E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5D6A-1ABF-46CE-9C5A-6B335C8036BE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1BD5-6F01-421B-883F-210C588CE8AC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727CF8-F412-42F5-8F34-EADB37A81FE2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kberry@cisd.org" TargetMode="External"/><Relationship Id="rId3" Type="http://schemas.openxmlformats.org/officeDocument/2006/relationships/hyperlink" Target="mailto:jjohnson@cisd.org" TargetMode="External"/><Relationship Id="rId7" Type="http://schemas.openxmlformats.org/officeDocument/2006/relationships/hyperlink" Target="mailto:apayne@cisd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bmathis@cisd.org" TargetMode="External"/><Relationship Id="rId5" Type="http://schemas.openxmlformats.org/officeDocument/2006/relationships/hyperlink" Target="mailto:lellis@cisd.org" TargetMode="External"/><Relationship Id="rId10" Type="http://schemas.openxmlformats.org/officeDocument/2006/relationships/image" Target="../media/image8.jfif"/><Relationship Id="rId4" Type="http://schemas.openxmlformats.org/officeDocument/2006/relationships/hyperlink" Target="mailto:jhervey@cisd.org" TargetMode="External"/><Relationship Id="rId9" Type="http://schemas.openxmlformats.org/officeDocument/2006/relationships/hyperlink" Target="mailto:mcutrer@cisd.or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sd.org/Domain/3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.gov/essa?src=r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sd.org/Domain/183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cisd.org/Page/14121" TargetMode="External"/><Relationship Id="rId4" Type="http://schemas.openxmlformats.org/officeDocument/2006/relationships/hyperlink" Target="https://www.cisd.org/Page/1384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672995"/>
            <a:ext cx="9601196" cy="51064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Bienvenido</a:t>
            </a:r>
            <a:r>
              <a:rPr lang="en-US" dirty="0"/>
              <a:t> / </a:t>
            </a:r>
            <a:r>
              <a:rPr lang="en-US" dirty="0" err="1" smtClean="0"/>
              <a:t>Presentaciones</a:t>
            </a:r>
            <a:endParaRPr lang="en-US" dirty="0" smtClean="0"/>
          </a:p>
          <a:p>
            <a:r>
              <a:rPr lang="en-US" dirty="0" err="1"/>
              <a:t>Elementos</a:t>
            </a:r>
            <a:r>
              <a:rPr lang="en-US" dirty="0"/>
              <a:t> </a:t>
            </a:r>
            <a:r>
              <a:rPr lang="en-US" dirty="0" err="1"/>
              <a:t>principales</a:t>
            </a:r>
            <a:r>
              <a:rPr lang="en-US" dirty="0"/>
              <a:t> </a:t>
            </a:r>
            <a:r>
              <a:rPr lang="en-US" dirty="0" smtClean="0"/>
              <a:t>ESSA</a:t>
            </a:r>
          </a:p>
          <a:p>
            <a:r>
              <a:rPr lang="en-US" dirty="0" err="1"/>
              <a:t>Titulo</a:t>
            </a:r>
            <a:r>
              <a:rPr lang="en-US" dirty="0"/>
              <a:t> </a:t>
            </a:r>
            <a:r>
              <a:rPr lang="en-US" dirty="0" smtClean="0"/>
              <a:t>1</a:t>
            </a:r>
          </a:p>
          <a:p>
            <a:pPr lvl="1"/>
            <a:r>
              <a:rPr lang="en-US" dirty="0" err="1"/>
              <a:t>Logro</a:t>
            </a:r>
            <a:r>
              <a:rPr lang="en-US" dirty="0"/>
              <a:t> </a:t>
            </a:r>
            <a:r>
              <a:rPr lang="en-US" dirty="0" err="1" smtClean="0"/>
              <a:t>académico</a:t>
            </a:r>
            <a:endParaRPr lang="en-US" dirty="0" smtClean="0"/>
          </a:p>
          <a:p>
            <a:pPr lvl="1"/>
            <a:r>
              <a:rPr lang="en-US" dirty="0" err="1" smtClean="0"/>
              <a:t>Fondos</a:t>
            </a:r>
            <a:endParaRPr lang="en-US" dirty="0" smtClean="0"/>
          </a:p>
          <a:p>
            <a:pPr lvl="1"/>
            <a:r>
              <a:rPr lang="en-US" dirty="0" err="1"/>
              <a:t>Cualificaciones</a:t>
            </a:r>
            <a:r>
              <a:rPr lang="en-US" dirty="0"/>
              <a:t> del </a:t>
            </a:r>
            <a:r>
              <a:rPr lang="en-US" dirty="0" smtClean="0"/>
              <a:t>maestro</a:t>
            </a:r>
          </a:p>
          <a:p>
            <a:pPr lvl="1"/>
            <a:r>
              <a:rPr lang="en-US" dirty="0"/>
              <a:t>Derechos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smtClean="0"/>
              <a:t>padres</a:t>
            </a:r>
          </a:p>
          <a:p>
            <a:pPr lvl="1"/>
            <a:r>
              <a:rPr lang="en-US" sz="2400" dirty="0" err="1" smtClean="0"/>
              <a:t>Contactos</a:t>
            </a:r>
            <a:r>
              <a:rPr lang="en-US" sz="2400" dirty="0" smtClean="0"/>
              <a:t> </a:t>
            </a:r>
            <a:r>
              <a:rPr lang="en-US" sz="2400" dirty="0" err="1" smtClean="0"/>
              <a:t>importantes</a:t>
            </a:r>
            <a:endParaRPr lang="en-US" sz="2400" dirty="0"/>
          </a:p>
          <a:p>
            <a:r>
              <a:rPr lang="es-ES" dirty="0"/>
              <a:t>Beneficios de la participación de los padres y la </a:t>
            </a:r>
            <a:r>
              <a:rPr lang="es-ES" dirty="0" smtClean="0"/>
              <a:t>familia</a:t>
            </a:r>
            <a:endParaRPr lang="en-US" dirty="0"/>
          </a:p>
          <a:p>
            <a:r>
              <a:rPr lang="en-US" dirty="0" err="1"/>
              <a:t>Ubicación</a:t>
            </a:r>
            <a:r>
              <a:rPr lang="en-US" dirty="0"/>
              <a:t> del plan </a:t>
            </a:r>
            <a:r>
              <a:rPr lang="en-US" dirty="0" smtClean="0"/>
              <a:t>CIP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31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 de los padres a saber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s-ES" i="1" dirty="0"/>
              <a:t>Se requiere que las escuelas notifiquen a los padres que su estudiante ha sido asignado, o ha recibido instrucción durante 4 o más semanas consecutivas, por un maestro que no cumple con los requisitos de certificación estatales aplicables en el nivel de grado y área temática en la que se asignó al maestro. Sección 1112 (e) (1) (B) de la ESSA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0" y="754297"/>
            <a:ext cx="3718455" cy="656704"/>
          </a:xfrm>
        </p:spPr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Contacts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1411001"/>
            <a:ext cx="3718455" cy="4837400"/>
          </a:xfrm>
        </p:spPr>
        <p:txBody>
          <a:bodyPr>
            <a:normAutofit fontScale="32500" lnSpcReduction="20000"/>
          </a:bodyPr>
          <a:lstStyle/>
          <a:p>
            <a:endParaRPr lang="en-US" sz="2000" dirty="0"/>
          </a:p>
          <a:p>
            <a:r>
              <a:rPr lang="en-US" sz="4000" b="1" dirty="0"/>
              <a:t>JP Johnson, Principal  </a:t>
            </a:r>
          </a:p>
          <a:p>
            <a:r>
              <a:rPr lang="en-US" sz="4000" b="1" dirty="0"/>
              <a:t> </a:t>
            </a:r>
            <a:r>
              <a:rPr lang="en-US" sz="4000" b="1" dirty="0">
                <a:hlinkClick r:id="rId3"/>
              </a:rPr>
              <a:t>jjohnson@cisd.org</a:t>
            </a:r>
            <a:endParaRPr lang="en-US" sz="4000" b="1" dirty="0"/>
          </a:p>
          <a:p>
            <a:endParaRPr lang="en-US" sz="40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b="1" dirty="0"/>
              <a:t>Jason C Hervey, Subdirector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hlinkClick r:id="rId4"/>
              </a:rPr>
              <a:t>jhervey@cisd.org</a:t>
            </a:r>
            <a:endParaRPr lang="en-US" sz="3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b="1" dirty="0"/>
              <a:t>Laura Ellis, </a:t>
            </a:r>
            <a:r>
              <a:rPr lang="en-US" sz="3200" b="1" dirty="0" err="1"/>
              <a:t>Subdirectora</a:t>
            </a:r>
            <a:r>
              <a:rPr lang="en-US" sz="3200" b="1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hlinkClick r:id="rId5"/>
              </a:rPr>
              <a:t>lellis@cisd.org</a:t>
            </a:r>
            <a:endParaRPr lang="en-US" sz="3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b="1" dirty="0"/>
              <a:t>Brittany Mathis, </a:t>
            </a:r>
            <a:r>
              <a:rPr lang="en-US" sz="3200" b="1" dirty="0" err="1"/>
              <a:t>Subdirectora</a:t>
            </a:r>
            <a:endParaRPr lang="en-US" sz="3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hlinkClick r:id="rId6"/>
              </a:rPr>
              <a:t>bmathis@cisd.org</a:t>
            </a:r>
            <a:endParaRPr lang="en-US" sz="3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b="1" dirty="0"/>
              <a:t>Amber Payne, </a:t>
            </a:r>
            <a:r>
              <a:rPr lang="en-US" sz="3200" b="1" dirty="0" err="1"/>
              <a:t>Consejera</a:t>
            </a:r>
            <a:r>
              <a:rPr lang="en-US" sz="3200" b="1" dirty="0"/>
              <a:t> </a:t>
            </a:r>
            <a:r>
              <a:rPr lang="en-US" sz="3200" b="1" dirty="0" err="1"/>
              <a:t>Profesional</a:t>
            </a:r>
            <a:r>
              <a:rPr lang="en-US" sz="3200" b="1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hlinkClick r:id="rId7"/>
              </a:rPr>
              <a:t>apayne@cisd.org</a:t>
            </a:r>
            <a:endParaRPr lang="en-US" sz="3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200" b="1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200" b="1" dirty="0"/>
              <a:t>Kimberley Berry, </a:t>
            </a:r>
            <a:r>
              <a:rPr lang="en-US" sz="3200" b="1" dirty="0" err="1"/>
              <a:t>Consejera</a:t>
            </a:r>
            <a:r>
              <a:rPr lang="en-US" sz="3200" b="1" dirty="0"/>
              <a:t> </a:t>
            </a:r>
            <a:r>
              <a:rPr lang="en-US" sz="3200" b="1" dirty="0" err="1"/>
              <a:t>Academica</a:t>
            </a:r>
            <a:r>
              <a:rPr lang="en-US" sz="3200" b="1" dirty="0"/>
              <a:t>- 8˚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200" b="1" dirty="0"/>
              <a:t> </a:t>
            </a:r>
            <a:r>
              <a:rPr lang="en-US" sz="3200" b="1" dirty="0">
                <a:solidFill>
                  <a:schemeClr val="tx1"/>
                </a:solidFill>
                <a:hlinkClick r:id="rId8"/>
              </a:rPr>
              <a:t>kberry@cisd.org</a:t>
            </a:r>
            <a:endParaRPr lang="en-US" sz="32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200" b="1" dirty="0"/>
              <a:t>Margaret Cutrer, </a:t>
            </a:r>
            <a:r>
              <a:rPr lang="en-US" sz="3200" b="1" dirty="0" err="1"/>
              <a:t>Consejera</a:t>
            </a:r>
            <a:r>
              <a:rPr lang="en-US" sz="3200" b="1" dirty="0"/>
              <a:t> </a:t>
            </a:r>
            <a:r>
              <a:rPr lang="en-US" sz="3200" b="1" dirty="0" err="1"/>
              <a:t>Academica</a:t>
            </a:r>
            <a:r>
              <a:rPr lang="en-US" sz="3200" b="1" dirty="0"/>
              <a:t>- 7˚</a:t>
            </a:r>
            <a:endParaRPr lang="en-US" sz="32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hlinkClick r:id="rId9"/>
              </a:rPr>
              <a:t>mcutrer@cisd.org</a:t>
            </a:r>
            <a:endParaRPr lang="en-US" sz="32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200" u="sng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Para </a:t>
            </a:r>
            <a:r>
              <a:rPr lang="en-US" sz="3200" dirty="0" err="1"/>
              <a:t>contactar</a:t>
            </a:r>
            <a:r>
              <a:rPr lang="en-US" sz="3200" dirty="0"/>
              <a:t> el maestro de </a:t>
            </a:r>
            <a:r>
              <a:rPr lang="en-US" sz="3200" dirty="0" err="1"/>
              <a:t>su</a:t>
            </a:r>
            <a:r>
              <a:rPr lang="en-US" sz="3200" dirty="0"/>
              <a:t> </a:t>
            </a:r>
            <a:r>
              <a:rPr lang="en-US" sz="3200" dirty="0" err="1"/>
              <a:t>hijo</a:t>
            </a:r>
            <a:r>
              <a:rPr lang="en-US" sz="3200" dirty="0"/>
              <a:t> </a:t>
            </a:r>
            <a:r>
              <a:rPr lang="en-US" sz="3200" dirty="0" err="1"/>
              <a:t>llame</a:t>
            </a:r>
            <a:r>
              <a:rPr lang="en-US" sz="3200" dirty="0"/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430-775-6200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9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5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50" dirty="0"/>
          </a:p>
          <a:p>
            <a:endParaRPr lang="en-US" sz="1450" i="1" dirty="0"/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38" y="1476377"/>
            <a:ext cx="5815580" cy="3533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7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Beneficios de la participación de los padres y la familia (PFE)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Estudiantes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/>
              <a:t>Calificaciones más altas y puntajes de </a:t>
            </a:r>
            <a:r>
              <a:rPr lang="es-ES" dirty="0" smtClean="0"/>
              <a:t>exámenes</a:t>
            </a:r>
          </a:p>
          <a:p>
            <a:r>
              <a:rPr lang="es-ES" dirty="0"/>
              <a:t>Más probabilidades de completar la </a:t>
            </a:r>
            <a:r>
              <a:rPr lang="es-ES" dirty="0" smtClean="0"/>
              <a:t>tarea</a:t>
            </a:r>
          </a:p>
          <a:p>
            <a:r>
              <a:rPr lang="en-US" dirty="0" err="1" smtClean="0"/>
              <a:t>Mejor</a:t>
            </a:r>
            <a:r>
              <a:rPr lang="en-US" dirty="0" smtClean="0"/>
              <a:t> </a:t>
            </a:r>
            <a:r>
              <a:rPr lang="en-US" dirty="0" err="1"/>
              <a:t>asistencia</a:t>
            </a:r>
            <a:endParaRPr lang="en-US" dirty="0"/>
          </a:p>
          <a:p>
            <a:r>
              <a:rPr lang="es-ES" dirty="0" smtClean="0"/>
              <a:t>Menos </a:t>
            </a:r>
            <a:r>
              <a:rPr lang="es-ES" dirty="0"/>
              <a:t>colocaciones en educación especial</a:t>
            </a:r>
            <a:endParaRPr lang="en-US" dirty="0"/>
          </a:p>
          <a:p>
            <a:r>
              <a:rPr lang="en-US" dirty="0" err="1" smtClean="0"/>
              <a:t>Actitudes</a:t>
            </a:r>
            <a:r>
              <a:rPr lang="en-US" dirty="0" smtClean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positivas</a:t>
            </a:r>
            <a:endParaRPr lang="en-US" dirty="0"/>
          </a:p>
          <a:p>
            <a:r>
              <a:rPr lang="es-ES" dirty="0" smtClean="0"/>
              <a:t>Tasas </a:t>
            </a:r>
            <a:r>
              <a:rPr lang="es-ES" dirty="0"/>
              <a:t>de graduación más altas</a:t>
            </a:r>
            <a:endParaRPr lang="en-US" dirty="0"/>
          </a:p>
          <a:p>
            <a:r>
              <a:rPr lang="es-ES" dirty="0" smtClean="0"/>
              <a:t>Mayor </a:t>
            </a:r>
            <a:r>
              <a:rPr lang="es-ES" dirty="0"/>
              <a:t>matriculación en educación postsecundaria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Fannin Elementary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Mejora </a:t>
            </a:r>
            <a:r>
              <a:rPr lang="es-ES" dirty="0"/>
              <a:t>de la moral del maestro</a:t>
            </a:r>
            <a:endParaRPr lang="en-US" dirty="0"/>
          </a:p>
          <a:p>
            <a:r>
              <a:rPr lang="es-ES" dirty="0" smtClean="0"/>
              <a:t>Calificaciones </a:t>
            </a:r>
            <a:r>
              <a:rPr lang="es-ES" dirty="0"/>
              <a:t>más altas de maestros por padres</a:t>
            </a:r>
            <a:endParaRPr lang="en-US" dirty="0"/>
          </a:p>
          <a:p>
            <a:r>
              <a:rPr lang="es-ES" dirty="0" smtClean="0"/>
              <a:t>Más </a:t>
            </a:r>
            <a:r>
              <a:rPr lang="es-ES" dirty="0"/>
              <a:t>apoyo de las familias</a:t>
            </a:r>
            <a:endParaRPr lang="en-US" dirty="0"/>
          </a:p>
          <a:p>
            <a:r>
              <a:rPr lang="en-US" dirty="0" smtClean="0"/>
              <a:t>Mayor </a:t>
            </a:r>
            <a:r>
              <a:rPr lang="en-US" dirty="0" err="1"/>
              <a:t>rendimiento</a:t>
            </a:r>
            <a:r>
              <a:rPr lang="en-US" dirty="0"/>
              <a:t> </a:t>
            </a:r>
            <a:r>
              <a:rPr lang="en-US" dirty="0" err="1"/>
              <a:t>estudiantil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90024E8A-55FA-4BEE-A7B2-63C5DE206416}"/>
              </a:ext>
            </a:extLst>
          </p:cNvPr>
          <p:cNvSpPr/>
          <p:nvPr/>
        </p:nvSpPr>
        <p:spPr>
          <a:xfrm>
            <a:off x="4403639" y="3159946"/>
            <a:ext cx="975894" cy="481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CA1999C-58AC-4523-83BB-84D12C227885}"/>
              </a:ext>
            </a:extLst>
          </p:cNvPr>
          <p:cNvSpPr/>
          <p:nvPr/>
        </p:nvSpPr>
        <p:spPr>
          <a:xfrm>
            <a:off x="3628269" y="2571734"/>
            <a:ext cx="975894" cy="481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9DDFDC1-4CA2-4545-91DD-66E43A059229}"/>
              </a:ext>
            </a:extLst>
          </p:cNvPr>
          <p:cNvSpPr/>
          <p:nvPr/>
        </p:nvSpPr>
        <p:spPr>
          <a:xfrm>
            <a:off x="5112165" y="3855104"/>
            <a:ext cx="975894" cy="481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7B0741-A1F1-41BD-B73E-85FE05AE1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 CIP</a:t>
            </a:r>
            <a:br>
              <a:rPr lang="en-US" dirty="0"/>
            </a:br>
            <a:r>
              <a:rPr lang="en-US" dirty="0" smtClean="0"/>
              <a:t>(</a:t>
            </a:r>
            <a:r>
              <a:rPr lang="es-ES" dirty="0"/>
              <a:t>Plan de mejora del campus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F34D8A-CEF3-41F0-A6E0-FADFBB18ABF1}"/>
              </a:ext>
            </a:extLst>
          </p:cNvPr>
          <p:cNvSpPr txBox="1"/>
          <p:nvPr/>
        </p:nvSpPr>
        <p:spPr>
          <a:xfrm>
            <a:off x="4622465" y="2523625"/>
            <a:ext cx="305067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cisd.org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D5CED9-8053-41DF-A1C6-5A2AB3787550}"/>
              </a:ext>
            </a:extLst>
          </p:cNvPr>
          <p:cNvSpPr txBox="1"/>
          <p:nvPr/>
        </p:nvSpPr>
        <p:spPr>
          <a:xfrm>
            <a:off x="5380289" y="3094288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ea typeface="+mn-lt"/>
                <a:cs typeface="+mn-lt"/>
              </a:rPr>
              <a:t>Padres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B9EEB4-C749-4504-886B-44AF93EF7C82}"/>
              </a:ext>
            </a:extLst>
          </p:cNvPr>
          <p:cNvSpPr txBox="1"/>
          <p:nvPr/>
        </p:nvSpPr>
        <p:spPr>
          <a:xfrm>
            <a:off x="6088059" y="3679737"/>
            <a:ext cx="531912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err="1" smtClean="0"/>
              <a:t>Publicaciones</a:t>
            </a:r>
            <a:r>
              <a:rPr lang="en-US" sz="3200" dirty="0" smtClean="0"/>
              <a:t> </a:t>
            </a:r>
            <a:r>
              <a:rPr lang="en-US" sz="3200" dirty="0" err="1" smtClean="0"/>
              <a:t>requeridas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12347A-EE10-45E4-95C1-F73B7AA6E30E}"/>
              </a:ext>
            </a:extLst>
          </p:cNvPr>
          <p:cNvSpPr txBox="1"/>
          <p:nvPr/>
        </p:nvSpPr>
        <p:spPr>
          <a:xfrm>
            <a:off x="6791382" y="4410950"/>
            <a:ext cx="471242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dirty="0"/>
              <a:t>Planes del campus y del </a:t>
            </a:r>
            <a:r>
              <a:rPr lang="es-ES" sz="3200" dirty="0" smtClean="0"/>
              <a:t>distrito </a:t>
            </a:r>
            <a:endParaRPr lang="en-US" sz="3200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0D6E432-DAB0-4D6D-AB10-C478A36BF0F0}"/>
              </a:ext>
            </a:extLst>
          </p:cNvPr>
          <p:cNvSpPr/>
          <p:nvPr/>
        </p:nvSpPr>
        <p:spPr>
          <a:xfrm>
            <a:off x="5847428" y="4536893"/>
            <a:ext cx="975894" cy="481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BE1991-72A0-4169-B6E4-0D8FE27C527B}"/>
              </a:ext>
            </a:extLst>
          </p:cNvPr>
          <p:cNvSpPr txBox="1"/>
          <p:nvPr/>
        </p:nvSpPr>
        <p:spPr>
          <a:xfrm>
            <a:off x="3857124" y="5341018"/>
            <a:ext cx="473509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chemeClr val="accent3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https://www.cisd.org/Domain/38</a:t>
            </a:r>
            <a:endParaRPr lang="en-US" sz="2400">
              <a:solidFill>
                <a:schemeClr val="accent3"/>
              </a:solidFill>
              <a:ea typeface="+mn-lt"/>
              <a:cs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7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Vamos</a:t>
            </a:r>
            <a:r>
              <a:rPr lang="en-US" dirty="0"/>
              <a:t> a </a:t>
            </a:r>
            <a:r>
              <a:rPr lang="en-US" dirty="0" err="1"/>
              <a:t>conectarnos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698685"/>
            <a:ext cx="9601196" cy="3369606"/>
          </a:xfrm>
        </p:spPr>
      </p:pic>
    </p:spTree>
    <p:extLst>
      <p:ext uri="{BB962C8B-B14F-4D97-AF65-F5344CB8AC3E}">
        <p14:creationId xmlns:p14="http://schemas.microsoft.com/office/powerpoint/2010/main" val="9386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Reunión</a:t>
            </a:r>
            <a:r>
              <a:rPr lang="en-US" dirty="0"/>
              <a:t> </a:t>
            </a:r>
            <a:r>
              <a:rPr lang="en-US" dirty="0" err="1"/>
              <a:t>anual</a:t>
            </a:r>
            <a:r>
              <a:rPr lang="en-US" dirty="0"/>
              <a:t> del </a:t>
            </a:r>
            <a:r>
              <a:rPr lang="en-US" dirty="0" err="1"/>
              <a:t>Título</a:t>
            </a:r>
            <a:r>
              <a:rPr lang="en-US" dirty="0"/>
              <a:t> </a:t>
            </a:r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Beneficios</a:t>
            </a:r>
            <a:r>
              <a:rPr lang="en-US" dirty="0"/>
              <a:t> </a:t>
            </a:r>
            <a:r>
              <a:rPr lang="en-US" dirty="0" smtClean="0"/>
              <a:t>de</a:t>
            </a:r>
          </a:p>
          <a:p>
            <a:r>
              <a:rPr lang="en-US" sz="2600" i="1" dirty="0" smtClean="0"/>
              <a:t>Padres </a:t>
            </a:r>
            <a:r>
              <a:rPr lang="en-US" sz="2600" i="1" dirty="0"/>
              <a:t>y </a:t>
            </a:r>
            <a:r>
              <a:rPr lang="en-US" sz="2600" i="1" dirty="0" err="1" smtClean="0"/>
              <a:t>familia</a:t>
            </a:r>
            <a:r>
              <a:rPr lang="en-US" sz="2600" i="1" dirty="0" smtClean="0"/>
              <a:t> </a:t>
            </a:r>
            <a:endParaRPr lang="en-US" sz="2600" i="1" dirty="0"/>
          </a:p>
          <a:p>
            <a:r>
              <a:rPr lang="en-US" sz="3600" dirty="0" err="1" smtClean="0"/>
              <a:t>Compromiso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817" y="3757350"/>
            <a:ext cx="1416050" cy="134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ESSA?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700" i="1" dirty="0" smtClean="0"/>
              <a:t>Ley </a:t>
            </a:r>
            <a:r>
              <a:rPr lang="es-ES" sz="2700" i="1" dirty="0"/>
              <a:t>de éxito de todos los estudiantes (2015)</a:t>
            </a:r>
            <a:endParaRPr lang="en-US" sz="27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b="1" dirty="0" smtClean="0"/>
              <a:t>ESSA </a:t>
            </a:r>
            <a:r>
              <a:rPr lang="es-ES" b="1" dirty="0"/>
              <a:t>(una medida bipartidista) se convirtió en ley el </a:t>
            </a:r>
            <a:r>
              <a:rPr lang="es-ES" b="1" dirty="0" smtClean="0"/>
              <a:t>12/10/15</a:t>
            </a:r>
            <a:r>
              <a:rPr lang="es-ES" b="1" dirty="0"/>
              <a:t>.</a:t>
            </a:r>
            <a:endParaRPr lang="en-US" b="1" dirty="0"/>
          </a:p>
          <a:p>
            <a:endParaRPr lang="en-US" b="1" dirty="0"/>
          </a:p>
          <a:p>
            <a:r>
              <a:rPr lang="es-ES" b="1" i="1" dirty="0" smtClean="0"/>
              <a:t>Versión </a:t>
            </a:r>
            <a:r>
              <a:rPr lang="es-ES" b="1" i="1" dirty="0"/>
              <a:t>anterior de la ley: Que ningún niño se quede atrás (NCLB)</a:t>
            </a:r>
            <a:endParaRPr lang="en-US" b="1" i="1" dirty="0"/>
          </a:p>
          <a:p>
            <a:endParaRPr lang="en-US" b="1" i="1" dirty="0"/>
          </a:p>
          <a:p>
            <a:r>
              <a:rPr lang="es-ES" b="1" dirty="0" smtClean="0"/>
              <a:t>Reautorizó </a:t>
            </a:r>
            <a:r>
              <a:rPr lang="es-ES" b="1" dirty="0"/>
              <a:t>el "compromiso duradero de nuestra nación con la igualdad de oportunidades para todos los estudiantes".</a:t>
            </a:r>
            <a:endParaRPr lang="en-US" b="1" dirty="0"/>
          </a:p>
          <a:p>
            <a:endParaRPr lang="en-US" b="1" dirty="0"/>
          </a:p>
          <a:p>
            <a:r>
              <a:rPr lang="es-ES" b="1" dirty="0" smtClean="0"/>
              <a:t>NCLB </a:t>
            </a:r>
            <a:r>
              <a:rPr lang="es-ES" b="1" dirty="0"/>
              <a:t>"arrojó luz sobre dónde progresaban los estudiantes y dónde necesitaban apoyo adicional, independientemente de su raza, ingresos, código postal, discapacidad, idioma del hogar o antecedentes".</a:t>
            </a:r>
            <a:endParaRPr lang="en-US" b="1" dirty="0"/>
          </a:p>
          <a:p>
            <a:endParaRPr lang="en-US" b="1" dirty="0"/>
          </a:p>
          <a:p>
            <a:r>
              <a:rPr lang="es-ES" b="1" dirty="0" smtClean="0"/>
              <a:t>ESSA </a:t>
            </a:r>
            <a:r>
              <a:rPr lang="es-ES" b="1" dirty="0"/>
              <a:t>expandió la NCLB al instituir mandatos que insisten en que TODOS los estudiantes sean educados con el objetivo de prepararlos completamente para el "éxito en la universidad y las carreras".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07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destacados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Mantiene protecciones críticas para los estudiantes desfavorecidos y con grandes </a:t>
            </a:r>
            <a:r>
              <a:rPr lang="es-ES" dirty="0" smtClean="0"/>
              <a:t>necesidades</a:t>
            </a:r>
          </a:p>
          <a:p>
            <a:r>
              <a:rPr lang="es-ES" dirty="0"/>
              <a:t>Requiere que TODOS los estudiantes aprendan a altos estándares </a:t>
            </a:r>
            <a:r>
              <a:rPr lang="es-ES" dirty="0" smtClean="0"/>
              <a:t>académicos</a:t>
            </a:r>
          </a:p>
          <a:p>
            <a:r>
              <a:rPr lang="es-ES" dirty="0"/>
              <a:t>Apoya y hace crecer las innovaciones locales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Garantiza que se proporcione información vital a los educadores, familias, estudiantes y </a:t>
            </a:r>
            <a:r>
              <a:rPr lang="es-ES" dirty="0" smtClean="0"/>
              <a:t>comunidades</a:t>
            </a:r>
          </a:p>
          <a:p>
            <a:r>
              <a:rPr lang="es-ES" dirty="0"/>
              <a:t>Inversión en preescolar de alta </a:t>
            </a:r>
            <a:r>
              <a:rPr lang="es-ES" dirty="0" smtClean="0"/>
              <a:t>calidad</a:t>
            </a:r>
          </a:p>
          <a:p>
            <a:r>
              <a:rPr lang="es-ES" dirty="0"/>
              <a:t>Responsabilidad y acción en las escuelas con el rendimiento más </a:t>
            </a:r>
            <a:r>
              <a:rPr lang="es-ES" dirty="0" smtClean="0"/>
              <a:t>bajo					</a:t>
            </a:r>
            <a:r>
              <a:rPr lang="en-US" sz="1050" dirty="0" smtClean="0">
                <a:hlinkClick r:id="rId3"/>
              </a:rPr>
              <a:t>https</a:t>
            </a:r>
            <a:r>
              <a:rPr lang="en-US" sz="1050" dirty="0">
                <a:hlinkClick r:id="rId3"/>
              </a:rPr>
              <a:t>://www.ed.gov/essa?src=rn</a:t>
            </a:r>
            <a:endParaRPr lang="en-US" sz="1050" dirty="0"/>
          </a:p>
          <a:p>
            <a:pPr marL="0" indent="0" algn="r">
              <a:buNone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329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I, Parte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Asistencia financiera a las escuelas con un número alto o un porcentaje de niños de familias de bajos ingresos. OBJETIVO: TODOS los niños cumplen con los exigentes estándares académicos estatales</a:t>
            </a:r>
            <a:r>
              <a:rPr lang="es-ES" dirty="0" smtClean="0"/>
              <a:t>.</a:t>
            </a:r>
          </a:p>
          <a:p>
            <a:r>
              <a:rPr lang="es-ES" dirty="0"/>
              <a:t>Los fondos federales asignados se basan principalmente en las estimaciones de pobreza del censo y el costo de la educación en cada estado</a:t>
            </a:r>
            <a:r>
              <a:rPr lang="es-ES" dirty="0" smtClean="0"/>
              <a:t>.</a:t>
            </a:r>
          </a:p>
          <a:p>
            <a:r>
              <a:rPr lang="es-ES" dirty="0"/>
              <a:t>Las escuelas en las que los niños de familias de bajos ingresos representan al menos el 40% de la matrícula son elegibles para usar los fondos del Título I para operar programas en toda la escuela para servir a TODOS los niños en la escuela con el fin de elevar el rendimiento de los estudiantes con el rendimiento más bajo</a:t>
            </a:r>
            <a:r>
              <a:rPr lang="es-ES" dirty="0" smtClean="0"/>
              <a:t>.</a:t>
            </a:r>
          </a:p>
          <a:p>
            <a:pPr marL="0" indent="0" algn="ctr">
              <a:buNone/>
            </a:pP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CISD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TITULO I</a:t>
            </a:r>
            <a:endParaRPr lang="en-US" sz="3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406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 ACADÉMICO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¡No </a:t>
            </a:r>
            <a:r>
              <a:rPr lang="en-US" i="1" dirty="0" err="1"/>
              <a:t>sobre</a:t>
            </a:r>
            <a:r>
              <a:rPr lang="en-US" i="1" dirty="0"/>
              <a:t> nada </a:t>
            </a:r>
            <a:r>
              <a:rPr lang="en-US" i="1" dirty="0" err="1"/>
              <a:t>más</a:t>
            </a:r>
            <a:r>
              <a:rPr lang="en-US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133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estudios y evaluación escolar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Resumen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objetivos</a:t>
            </a:r>
            <a:endParaRPr lang="en-US" dirty="0"/>
          </a:p>
          <a:p>
            <a:endParaRPr lang="en-US" dirty="0"/>
          </a:p>
          <a:p>
            <a:r>
              <a:rPr lang="es-ES" dirty="0" smtClean="0"/>
              <a:t>Formas </a:t>
            </a:r>
            <a:r>
              <a:rPr lang="es-ES" dirty="0"/>
              <a:t>de evaluación académica utilizadas para medir el progreso del estudiante</a:t>
            </a:r>
            <a:endParaRPr lang="en-US" dirty="0"/>
          </a:p>
          <a:p>
            <a:endParaRPr lang="en-US" dirty="0"/>
          </a:p>
          <a:p>
            <a:r>
              <a:rPr lang="es-ES" dirty="0" smtClean="0"/>
              <a:t>Información </a:t>
            </a:r>
            <a:r>
              <a:rPr lang="es-ES" dirty="0"/>
              <a:t>sobre los niveles de logro del STAAR</a:t>
            </a:r>
            <a:endParaRPr lang="en-US" dirty="0"/>
          </a:p>
          <a:p>
            <a:endParaRPr lang="en-US" dirty="0"/>
          </a:p>
          <a:p>
            <a:r>
              <a:rPr lang="es-ES" dirty="0"/>
              <a:t>Calendario de pruebas STAAR (página web compacta/escolar)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se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err="1"/>
              <a:t>Fondos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err="1" smtClean="0"/>
              <a:t>Cuanto</a:t>
            </a:r>
            <a:r>
              <a:rPr lang="en-US" sz="2000" dirty="0" smtClean="0"/>
              <a:t>?</a:t>
            </a:r>
          </a:p>
          <a:p>
            <a:pPr marL="0" indent="0" algn="ctr">
              <a:buNone/>
            </a:pPr>
            <a:r>
              <a:rPr lang="en-US" sz="2000" i="1" dirty="0"/>
              <a:t>(</a:t>
            </a:r>
            <a:r>
              <a:rPr lang="en-US" sz="2000" i="1" dirty="0" err="1"/>
              <a:t>Reserva</a:t>
            </a:r>
            <a:r>
              <a:rPr lang="en-US" sz="2000" i="1" dirty="0"/>
              <a:t> de </a:t>
            </a:r>
            <a:r>
              <a:rPr lang="en-US" sz="2000" i="1" dirty="0" err="1"/>
              <a:t>fondos</a:t>
            </a:r>
            <a:r>
              <a:rPr lang="en-US" sz="2000" i="1" dirty="0"/>
              <a:t>– </a:t>
            </a:r>
            <a:r>
              <a:rPr lang="en-US" sz="2000" i="1" dirty="0" smtClean="0"/>
              <a:t>1% &amp; 90%)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¿Para </a:t>
            </a:r>
            <a:r>
              <a:rPr lang="en-US" sz="2000" dirty="0" err="1"/>
              <a:t>qué</a:t>
            </a:r>
            <a:r>
              <a:rPr lang="en-US" sz="2000" dirty="0"/>
              <a:t> </a:t>
            </a:r>
            <a:r>
              <a:rPr lang="en-US" sz="2000" dirty="0" err="1" smtClean="0"/>
              <a:t>es</a:t>
            </a:r>
            <a:r>
              <a:rPr lang="en-US" sz="2000" dirty="0" smtClean="0"/>
              <a:t>?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/>
              <a:t>¿</a:t>
            </a:r>
            <a:r>
              <a:rPr lang="en-US" sz="2000" dirty="0" err="1"/>
              <a:t>Quién</a:t>
            </a:r>
            <a:r>
              <a:rPr lang="en-US" sz="2000" dirty="0"/>
              <a:t> </a:t>
            </a:r>
            <a:r>
              <a:rPr lang="en-US" sz="2000" dirty="0" smtClean="0"/>
              <a:t>decide?</a:t>
            </a: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1" dirty="0" smtClean="0"/>
              <a:t>Sociedad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dirty="0" err="1"/>
              <a:t>Participación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smtClean="0"/>
              <a:t>padres </a:t>
            </a:r>
          </a:p>
          <a:p>
            <a:pPr marL="0" indent="0" algn="ctr">
              <a:buNone/>
            </a:pPr>
            <a:r>
              <a:rPr lang="en-US" sz="1600" dirty="0" smtClean="0">
                <a:hlinkClick r:id="rId3"/>
              </a:rPr>
              <a:t>https://www.cisd.org/Domain/1830</a:t>
            </a:r>
            <a:endParaRPr lang="en-US" sz="1600" dirty="0" smtClean="0"/>
          </a:p>
          <a:p>
            <a:pPr marL="0" indent="0" algn="ctr">
              <a:buNone/>
            </a:pPr>
            <a:r>
              <a:rPr lang="es-ES" dirty="0" smtClean="0"/>
              <a:t>Política </a:t>
            </a:r>
            <a:r>
              <a:rPr lang="es-ES" dirty="0"/>
              <a:t>de participación de padres y </a:t>
            </a:r>
            <a:r>
              <a:rPr lang="es-ES" dirty="0" smtClean="0"/>
              <a:t>familias</a:t>
            </a:r>
          </a:p>
          <a:p>
            <a:pPr marL="0" indent="0" algn="ctr">
              <a:buNone/>
            </a:pPr>
            <a:r>
              <a:rPr lang="en-US" sz="1600" i="1" dirty="0" smtClean="0">
                <a:hlinkClick r:id="rId4"/>
              </a:rPr>
              <a:t>https</a:t>
            </a:r>
            <a:r>
              <a:rPr lang="en-US" sz="1600" i="1" dirty="0">
                <a:hlinkClick r:id="rId4"/>
              </a:rPr>
              <a:t>://www.cisd.org/Page/13840</a:t>
            </a:r>
            <a:endParaRPr lang="en-US" sz="1600" i="1" dirty="0"/>
          </a:p>
          <a:p>
            <a:pPr marL="0" indent="0" algn="ctr">
              <a:buNone/>
            </a:pPr>
            <a:r>
              <a:rPr lang="en-US" sz="1600" i="1" dirty="0"/>
              <a:t>Distribuir y </a:t>
            </a:r>
            <a:r>
              <a:rPr lang="en-US" sz="1600" i="1" dirty="0" err="1" smtClean="0"/>
              <a:t>revisar</a:t>
            </a:r>
            <a:endParaRPr lang="en-US" sz="1600" i="1" dirty="0"/>
          </a:p>
          <a:p>
            <a:pPr algn="ctr"/>
            <a:r>
              <a:rPr lang="en-US" dirty="0" err="1"/>
              <a:t>Compacto</a:t>
            </a:r>
            <a:r>
              <a:rPr lang="en-US" dirty="0"/>
              <a:t> </a:t>
            </a:r>
            <a:r>
              <a:rPr lang="en-US" dirty="0" err="1"/>
              <a:t>familia-escuela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sz="1600" dirty="0">
                <a:hlinkClick r:id="rId5"/>
              </a:rPr>
              <a:t>https://www.cisd.org/Page/14121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i="1" dirty="0"/>
              <a:t>Distribuir y </a:t>
            </a:r>
            <a:r>
              <a:rPr lang="en-US" sz="1600" i="1" dirty="0" err="1"/>
              <a:t>revisar</a:t>
            </a:r>
            <a:endParaRPr lang="en-US" sz="1600" i="1" dirty="0"/>
          </a:p>
          <a:p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-340786"/>
            <a:ext cx="12284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30153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5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Cualificaciones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maestro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/>
              <a:t>Los padres tienen derecho a solicitar información sobre las </a:t>
            </a:r>
            <a:r>
              <a:rPr lang="es-ES" dirty="0" smtClean="0"/>
              <a:t>cualificaciones </a:t>
            </a:r>
            <a:r>
              <a:rPr lang="es-ES" dirty="0"/>
              <a:t>del maestro de su hijo. Sección 1112 (e) (1) (A) de la ESSA</a:t>
            </a:r>
            <a:endParaRPr lang="en-US" dirty="0"/>
          </a:p>
          <a:p>
            <a:pPr algn="ctr"/>
            <a:r>
              <a:rPr lang="es-ES" dirty="0"/>
              <a:t>Los padres deben seguir los procedimientos de la escuela para esta solicitud</a:t>
            </a:r>
            <a:r>
              <a:rPr lang="en-US" dirty="0" smtClean="0"/>
              <a:t>.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s-ES" dirty="0"/>
              <a:t>Comuníquese con el director de la escuela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9AED87A1CEB844BD6EA4AD998FF2FA" ma:contentTypeVersion="13" ma:contentTypeDescription="Create a new document." ma:contentTypeScope="" ma:versionID="f556236cd76616122cdb041e581f7778">
  <xsd:schema xmlns:xsd="http://www.w3.org/2001/XMLSchema" xmlns:xs="http://www.w3.org/2001/XMLSchema" xmlns:p="http://schemas.microsoft.com/office/2006/metadata/properties" xmlns:ns3="c3c96664-0d7f-4483-bd8f-c8e64a7effde" xmlns:ns4="428410a4-086f-462e-84c6-d283026a89c1" targetNamespace="http://schemas.microsoft.com/office/2006/metadata/properties" ma:root="true" ma:fieldsID="96496d53dbc48105d2eec4bcc805f99e" ns3:_="" ns4:_="">
    <xsd:import namespace="c3c96664-0d7f-4483-bd8f-c8e64a7effde"/>
    <xsd:import namespace="428410a4-086f-462e-84c6-d283026a89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c96664-0d7f-4483-bd8f-c8e64a7eff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410a4-086f-462e-84c6-d283026a89c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C5A9FE-8142-4722-8353-AB26CDF1A0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BBB5B2-6D57-42AD-8688-811244DB9340}">
  <ds:schemaRefs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28410a4-086f-462e-84c6-d283026a89c1"/>
    <ds:schemaRef ds:uri="c3c96664-0d7f-4483-bd8f-c8e64a7effd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0ADB4A3-2722-4662-A821-012127557C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c96664-0d7f-4483-bd8f-c8e64a7effde"/>
    <ds:schemaRef ds:uri="428410a4-086f-462e-84c6-d283026a89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3292</TotalTime>
  <Words>744</Words>
  <Application>Microsoft Office PowerPoint</Application>
  <PresentationFormat>Widescreen</PresentationFormat>
  <Paragraphs>134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Garamond</vt:lpstr>
      <vt:lpstr>Organic</vt:lpstr>
      <vt:lpstr>PowerPoint Presentation</vt:lpstr>
      <vt:lpstr>Reunión anual del Título I</vt:lpstr>
      <vt:lpstr>¿Qué es ESSA? Ley de éxito de todos los estudiantes (2015)</vt:lpstr>
      <vt:lpstr>Aspectos destacados de ESSA</vt:lpstr>
      <vt:lpstr>ESSA  Título I, Parte A</vt:lpstr>
      <vt:lpstr>LOGRO ACADÉMICO</vt:lpstr>
      <vt:lpstr>Plan de estudios y evaluación escolar</vt:lpstr>
      <vt:lpstr>¿CÓMO se logra esto?</vt:lpstr>
      <vt:lpstr>Cualificaciones del maestro</vt:lpstr>
      <vt:lpstr>Derecho de los padres a saber</vt:lpstr>
      <vt:lpstr>Important Contacts</vt:lpstr>
      <vt:lpstr>Beneficios de la participación de los padres y la familia (PFE)</vt:lpstr>
      <vt:lpstr>Plan CIP (Plan de mejora del campus)</vt:lpstr>
      <vt:lpstr>Vamos a conectarnos</vt:lpstr>
    </vt:vector>
  </TitlesOfParts>
  <Company>CISD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Title I Meeting</dc:title>
  <dc:creator>Kai'lah James</dc:creator>
  <cp:lastModifiedBy>Kayla Howard</cp:lastModifiedBy>
  <cp:revision>276</cp:revision>
  <cp:lastPrinted>2020-10-08T13:46:40Z</cp:lastPrinted>
  <dcterms:created xsi:type="dcterms:W3CDTF">2019-11-13T20:45:35Z</dcterms:created>
  <dcterms:modified xsi:type="dcterms:W3CDTF">2020-10-15T16:14:19Z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0x0101001F9AED87A1CEB844BD6EA4AD998FF2FA</vt:lpwstr>
  </property>
</Properties>
</file>